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1045127"/>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a:t>
            </a:r>
            <a:r>
              <a:rPr lang="kk-KZ" sz="1200" dirty="0" smtClean="0">
                <a:latin typeface="Times New Roman" panose="02020603050405020304" pitchFamily="18" charset="0"/>
                <a:cs typeface="Times New Roman" panose="02020603050405020304" pitchFamily="18" charset="0"/>
                <a:sym typeface="+mn-ea"/>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Шығыстан 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4-9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12-14,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28-30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21 </a:t>
            </a:r>
            <a:r>
              <a:rPr lang="kk-KZ" altLang="ru-RU" sz="1200" b="1" dirty="0" smtClean="0">
                <a:latin typeface="Times New Roman" panose="02020603050405020304" pitchFamily="18" charset="0"/>
                <a:cs typeface="Times New Roman" panose="02020603050405020304" pitchFamily="18" charset="0"/>
                <a:sym typeface="+mn-ea"/>
              </a:rPr>
              <a:t>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бұлтты, </a:t>
            </a:r>
            <a:r>
              <a:rPr lang="kk-KZ" sz="1200" kern="1400" dirty="0" smtClean="0">
                <a:solidFill>
                  <a:srgbClr val="000000"/>
                </a:solidFill>
                <a:latin typeface="Times New Roman" panose="02020603050405020304" pitchFamily="18" charset="0"/>
                <a:sym typeface="+mn-ea"/>
              </a:rPr>
              <a:t>аздаған жаңбыр болады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Солтүстік-ш</a:t>
            </a:r>
            <a:r>
              <a:rPr lang="kk-KZ"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004607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337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02538"/>
            <a:ext cx="477104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2026 жылғы 20 мамырда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Тілеубергенова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46476</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6886</cp:revision>
  <cp:lastPrinted>2021-07-01T07:38:07Z</cp:lastPrinted>
  <dcterms:created xsi:type="dcterms:W3CDTF">2018-03-27T06:03:00Z</dcterms:created>
  <dcterms:modified xsi:type="dcterms:W3CDTF">2026-05-19T07:20:07Z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